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33"/>
    <a:srgbClr val="99FFCC"/>
    <a:srgbClr val="339933"/>
    <a:srgbClr val="FFFF66"/>
    <a:srgbClr val="669900"/>
    <a:srgbClr val="FEF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>
        <p:scale>
          <a:sx n="156" d="100"/>
          <a:sy n="156" d="100"/>
        </p:scale>
        <p:origin x="-252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4856" tIns="47428" rIns="94856" bIns="474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4856" tIns="47428" rIns="94856" bIns="47428" rtlCol="0"/>
          <a:lstStyle>
            <a:lvl1pPr algn="r">
              <a:defRPr sz="1300"/>
            </a:lvl1pPr>
          </a:lstStyle>
          <a:p>
            <a:fld id="{0617DDD6-8BAC-4689-89EA-260B3FE40885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6" tIns="47428" rIns="94856" bIns="474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4856" tIns="47428" rIns="94856" bIns="474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7"/>
          </a:xfrm>
          <a:prstGeom prst="rect">
            <a:avLst/>
          </a:prstGeom>
        </p:spPr>
        <p:txBody>
          <a:bodyPr vert="horz" lIns="94856" tIns="47428" rIns="94856" bIns="474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7"/>
          </a:xfrm>
          <a:prstGeom prst="rect">
            <a:avLst/>
          </a:prstGeom>
        </p:spPr>
        <p:txBody>
          <a:bodyPr vert="horz" lIns="94856" tIns="47428" rIns="94856" bIns="47428" rtlCol="0" anchor="b"/>
          <a:lstStyle>
            <a:lvl1pPr algn="r">
              <a:defRPr sz="1300"/>
            </a:lvl1pPr>
          </a:lstStyle>
          <a:p>
            <a:fld id="{4A415174-EAA5-4941-AA6C-14530DF9B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3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6779D-1FAA-466C-906D-3E0D617AC612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6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9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7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2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0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3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6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9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3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3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45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6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9DEA8-CD7C-42FA-A726-B0C910A599F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0CDB-B821-4F31-885E-199412CF42E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9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90499" y="4797359"/>
            <a:ext cx="6676999" cy="20005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四天王寺福祉事業団法人説明会のお知らせ</a:t>
            </a:r>
            <a:endParaRPr lang="en-US" altLang="ja-JP" sz="1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「会場にお越しいただく」か「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ZOOM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」を選択できます！</a:t>
            </a:r>
            <a:endParaRPr lang="ja-JP" altLang="en-US" sz="12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日時：令和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3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年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7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月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18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日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(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日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)10:00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～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11:30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(ZOOM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参加の方は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9:45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より接続確認行います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)</a:t>
            </a:r>
          </a:p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場所：四天王寺夕陽丘保育園　　大阪市天王寺区上汐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5-2-24</a:t>
            </a:r>
          </a:p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　　大阪メトロ谷町線「四天王寺夕陽丘駅」より徒歩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5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分　近鉄「上本町駅」より徒歩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10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分</a:t>
            </a:r>
            <a:endParaRPr lang="en-US" altLang="ja-JP" sz="1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内容：① 法人の紹介　 法人の魅力（給与例、休日数、福利厚生など）</a:t>
            </a:r>
          </a:p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　　② 現場職員によるシフクノ「シゴト紹介」</a:t>
            </a:r>
            <a:endParaRPr lang="en-US" altLang="ja-JP" sz="1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　　　　会場参加   ：高齢者施設、障がい者施設、保育園、婦人母子施設</a:t>
            </a:r>
            <a:endParaRPr lang="en-US" altLang="ja-JP" sz="1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　　　　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ZOOM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参加：高齢者施設、障がい者施設　          のスタッフが登壇予定です</a:t>
            </a:r>
            <a:endParaRPr lang="en-US" altLang="ja-JP" sz="1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感染症の流行状況により会場参加を</a:t>
            </a:r>
            <a:r>
              <a:rPr lang="en-US" altLang="ja-JP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ZOOM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に変更させていただくことがございます。</a:t>
            </a:r>
            <a:endParaRPr lang="en-US" altLang="ja-JP" sz="1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-2867605" y="-1225113"/>
            <a:ext cx="5153025" cy="49244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0000" cap="flat" cmpd="sng" algn="ctr">
            <a:solidFill>
              <a:srgbClr val="99CB38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-2526207" y="-841474"/>
            <a:ext cx="4441095" cy="407256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40000" cap="flat" cmpd="sng" algn="ctr">
            <a:solidFill>
              <a:srgbClr val="99CB38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-2012034" y="-372738"/>
            <a:ext cx="3412748" cy="3267391"/>
          </a:xfrm>
          <a:prstGeom prst="ellipse">
            <a:avLst/>
          </a:prstGeom>
          <a:solidFill>
            <a:schemeClr val="bg1"/>
          </a:solidFill>
          <a:ln w="40000" cap="flat" cmpd="sng" algn="ctr">
            <a:solidFill>
              <a:srgbClr val="99CB38"/>
            </a:solidFill>
            <a:prstDash val="solid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-1574137" y="83340"/>
            <a:ext cx="2497408" cy="2450543"/>
          </a:xfrm>
          <a:prstGeom prst="ellipse">
            <a:avLst/>
          </a:prstGeom>
          <a:solidFill>
            <a:srgbClr val="00CC00"/>
          </a:solidFill>
          <a:ln w="40000" cap="flat" cmpd="sng" algn="ctr">
            <a:solidFill>
              <a:srgbClr val="99CB38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E4387E1-CC08-4205-BC01-20CF1BC59630}"/>
              </a:ext>
            </a:extLst>
          </p:cNvPr>
          <p:cNvGrpSpPr/>
          <p:nvPr/>
        </p:nvGrpSpPr>
        <p:grpSpPr>
          <a:xfrm>
            <a:off x="1590135" y="-890388"/>
            <a:ext cx="3923061" cy="3650162"/>
            <a:chOff x="1979219" y="-1043153"/>
            <a:chExt cx="3923061" cy="3650162"/>
          </a:xfrm>
        </p:grpSpPr>
        <p:sp>
          <p:nvSpPr>
            <p:cNvPr id="10" name="円/楕円 9"/>
            <p:cNvSpPr/>
            <p:nvPr/>
          </p:nvSpPr>
          <p:spPr>
            <a:xfrm>
              <a:off x="1979219" y="-1043153"/>
              <a:ext cx="3923061" cy="3650162"/>
            </a:xfrm>
            <a:prstGeom prst="ellipse">
              <a:avLst/>
            </a:prstGeom>
            <a:solidFill>
              <a:srgbClr val="66FF33"/>
            </a:solidFill>
            <a:ln w="40000" cap="flat" cmpd="sng" algn="ctr">
              <a:solidFill>
                <a:srgbClr val="99CB38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254523" y="-714466"/>
              <a:ext cx="3381059" cy="3018736"/>
            </a:xfrm>
            <a:prstGeom prst="ellipse">
              <a:avLst/>
            </a:prstGeom>
            <a:solidFill>
              <a:srgbClr val="99FFCC"/>
            </a:solidFill>
            <a:ln w="40000" cap="flat" cmpd="sng" algn="ctr">
              <a:solidFill>
                <a:srgbClr val="99CB38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2632846" y="-385308"/>
              <a:ext cx="2598168" cy="2421909"/>
            </a:xfrm>
            <a:prstGeom prst="ellipse">
              <a:avLst/>
            </a:prstGeom>
            <a:solidFill>
              <a:sysClr val="window" lastClr="FFFFFF"/>
            </a:solidFill>
            <a:ln w="40000" cap="flat" cmpd="sng" algn="ctr">
              <a:solidFill>
                <a:srgbClr val="99CB38"/>
              </a:solidFill>
              <a:prstDash val="solid"/>
            </a:ln>
            <a:effectLst/>
          </p:spPr>
          <p:txBody>
            <a:bodyPr rot="0" spcFirstLastPara="0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2985792" y="-57088"/>
              <a:ext cx="1901308" cy="1816431"/>
            </a:xfrm>
            <a:prstGeom prst="ellipse">
              <a:avLst/>
            </a:prstGeom>
            <a:solidFill>
              <a:srgbClr val="339933"/>
            </a:solidFill>
            <a:ln w="40000" cap="flat" cmpd="sng" algn="ctr">
              <a:solidFill>
                <a:srgbClr val="99CB38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solidFill>
                  <a:srgbClr val="339933"/>
                </a:solidFill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5E9FF5C-DC32-46FE-A81A-825707FA4CB1}"/>
              </a:ext>
            </a:extLst>
          </p:cNvPr>
          <p:cNvGrpSpPr/>
          <p:nvPr/>
        </p:nvGrpSpPr>
        <p:grpSpPr>
          <a:xfrm>
            <a:off x="3542846" y="848031"/>
            <a:ext cx="4653613" cy="4187223"/>
            <a:chOff x="3756180" y="1566011"/>
            <a:chExt cx="4653613" cy="4187223"/>
          </a:xfrm>
        </p:grpSpPr>
        <p:sp>
          <p:nvSpPr>
            <p:cNvPr id="15" name="円/楕円 14"/>
            <p:cNvSpPr/>
            <p:nvPr/>
          </p:nvSpPr>
          <p:spPr>
            <a:xfrm>
              <a:off x="3756180" y="1566011"/>
              <a:ext cx="4653613" cy="4187223"/>
            </a:xfrm>
            <a:prstGeom prst="ellipse">
              <a:avLst/>
            </a:prstGeom>
            <a:solidFill>
              <a:srgbClr val="FFFF66"/>
            </a:solidFill>
            <a:ln w="40000" cap="flat" cmpd="sng" algn="ctr">
              <a:solidFill>
                <a:srgbClr val="99CB38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4082749" y="1943060"/>
              <a:ext cx="4010681" cy="3462892"/>
            </a:xfrm>
            <a:prstGeom prst="ellipse">
              <a:avLst/>
            </a:prstGeom>
            <a:solidFill>
              <a:srgbClr val="669900"/>
            </a:solidFill>
            <a:ln w="40000" cap="flat" cmpd="sng" algn="ctr">
              <a:solidFill>
                <a:srgbClr val="99CB38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552192" y="2310186"/>
              <a:ext cx="3081998" cy="2778252"/>
            </a:xfrm>
            <a:prstGeom prst="ellipse">
              <a:avLst/>
            </a:prstGeom>
            <a:solidFill>
              <a:sysClr val="window" lastClr="FFFFFF"/>
            </a:solidFill>
            <a:ln w="40000" cap="flat" cmpd="sng" algn="ctr">
              <a:solidFill>
                <a:srgbClr val="99CB38"/>
              </a:solidFill>
              <a:prstDash val="solid"/>
            </a:ln>
            <a:effectLst/>
          </p:spPr>
          <p:txBody>
            <a:bodyPr rot="0" spcFirstLastPara="0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4950200" y="2697156"/>
              <a:ext cx="2255369" cy="2083689"/>
            </a:xfrm>
            <a:prstGeom prst="ellipse">
              <a:avLst/>
            </a:prstGeom>
            <a:solidFill>
              <a:srgbClr val="66FF33"/>
            </a:solidFill>
            <a:ln w="40000" cap="flat" cmpd="sng" algn="ctr">
              <a:solidFill>
                <a:srgbClr val="99CB38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53081" y="3658200"/>
            <a:ext cx="409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</a:rPr>
              <a:t>We are writing to inform you about…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5327" y="3727695"/>
            <a:ext cx="5360007" cy="1108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dirty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srgbClr val="FF66FF"/>
                </a:solidFill>
              </a:rPr>
              <a:t> </a:t>
            </a:r>
            <a:r>
              <a:rPr lang="ja-JP" altLang="en-US" sz="2401" b="1" dirty="0">
                <a:solidFill>
                  <a:srgbClr val="FF66FF"/>
                </a:solidFill>
              </a:rPr>
              <a:t>シフクノシゴト！</a:t>
            </a:r>
            <a:endParaRPr lang="en-US" altLang="ja-JP" sz="2401" b="1" dirty="0">
              <a:solidFill>
                <a:srgbClr val="FF66FF"/>
              </a:solidFill>
            </a:endParaRPr>
          </a:p>
          <a:p>
            <a:r>
              <a:rPr lang="ja-JP" altLang="en-US" sz="2401" b="1" dirty="0">
                <a:solidFill>
                  <a:srgbClr val="FF66FF"/>
                </a:solidFill>
              </a:rPr>
              <a:t>　　　法人説明会　</a:t>
            </a:r>
            <a:r>
              <a:rPr lang="en-US" altLang="ja-JP" sz="2401" b="1" dirty="0">
                <a:solidFill>
                  <a:srgbClr val="FF66FF"/>
                </a:solidFill>
              </a:rPr>
              <a:t>7</a:t>
            </a:r>
            <a:r>
              <a:rPr lang="ja-JP" altLang="en-US" sz="2401" b="1" dirty="0">
                <a:solidFill>
                  <a:srgbClr val="FF66FF"/>
                </a:solidFill>
              </a:rPr>
              <a:t>月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6567" y="6873532"/>
            <a:ext cx="6424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【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参加方法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】</a:t>
            </a: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●</a:t>
            </a:r>
            <a:r>
              <a:rPr lang="ja-JP" altLang="en-US" sz="1200" b="1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メールにてエントリー！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(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①～④をメール本文に記載して送信ください。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)</a:t>
            </a:r>
            <a:endParaRPr lang="ja-JP" altLang="en-US" sz="1200" dirty="0"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① イベントの日時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(7/18)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と参加方法（会場にて　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OR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ZOOM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にて）</a:t>
            </a:r>
            <a:endParaRPr lang="en-US" altLang="ja-JP" sz="1200" dirty="0"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② 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お名前・ご住所・お電話番号・学校名および学年</a:t>
            </a: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③ 法人説明会で聞いてみたい事・知りたいこと</a:t>
            </a: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④ 現在お考えの希望職種（高齢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/</a:t>
            </a:r>
            <a:r>
              <a:rPr lang="ja-JP" altLang="en-US" sz="1200" dirty="0" err="1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障がい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者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/</a:t>
            </a:r>
            <a:r>
              <a:rPr lang="ja-JP" altLang="en-US" sz="1200" dirty="0" err="1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障がい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児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/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保育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/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婦人母子）</a:t>
            </a: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【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お申込み及びお問い合わせ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】</a:t>
            </a: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　　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fukushi@shitennoji-fukushi.jp 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法人本部 採用担当（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06-6771-7971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）</a:t>
            </a:r>
            <a:endParaRPr lang="en-US" altLang="ja-JP" sz="1200" dirty="0"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●</a:t>
            </a:r>
            <a:r>
              <a:rPr lang="ja-JP" altLang="en-US" sz="1200" b="1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マイナビからエントリー！</a:t>
            </a:r>
            <a:endParaRPr lang="en-US" altLang="ja-JP" sz="1200" b="1" dirty="0"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会場参加は左の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QR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、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ZOOM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での参加は右の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QR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からエントリーください！</a:t>
            </a:r>
            <a:endParaRPr lang="en-US" altLang="ja-JP" sz="1200" dirty="0"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</a:t>
            </a:r>
            <a:r>
              <a:rPr lang="en-US" altLang="ja-JP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ZOOM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ミーティングの招待状を</a:t>
            </a:r>
            <a:r>
              <a:rPr lang="ja-JP" altLang="en-US" sz="1200" b="1" u="sng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応募いただいたアドレスに返信</a:t>
            </a:r>
            <a:endParaRPr lang="en-US" altLang="ja-JP" sz="1200" b="1" u="sng" dirty="0"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  <a:p>
            <a:r>
              <a:rPr lang="ja-JP" altLang="en-US" sz="1200" b="1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　</a:t>
            </a:r>
            <a:r>
              <a:rPr lang="ja-JP" altLang="en-US" sz="1200" dirty="0">
                <a:latin typeface="Calibri" panose="020F0502020204030204" pitchFamily="34" charset="0"/>
                <a:ea typeface="07やさしさゴシック" panose="02000600000000000000" pitchFamily="2" charset="-128"/>
                <a:cs typeface="Calibri" panose="020F0502020204030204" pitchFamily="34" charset="0"/>
              </a:rPr>
              <a:t>させていただきます。</a:t>
            </a:r>
            <a:endParaRPr lang="ja-JP" altLang="en-US" sz="1200" b="1" dirty="0">
              <a:latin typeface="Calibri" panose="020F0502020204030204" pitchFamily="34" charset="0"/>
              <a:ea typeface="07やさしさゴシック" panose="02000600000000000000" pitchFamily="2" charset="-128"/>
              <a:cs typeface="Calibri" panose="020F050202020403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76716" y="7826816"/>
            <a:ext cx="11907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メールアドレス</a:t>
            </a:r>
          </a:p>
        </p:txBody>
      </p:sp>
      <p:sp>
        <p:nvSpPr>
          <p:cNvPr id="1027" name="テキスト ボックス 1026"/>
          <p:cNvSpPr txBox="1"/>
          <p:nvPr/>
        </p:nvSpPr>
        <p:spPr>
          <a:xfrm>
            <a:off x="1553229" y="9114051"/>
            <a:ext cx="51846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err="1">
                <a:solidFill>
                  <a:srgbClr val="FF00FF"/>
                </a:solidFill>
              </a:rPr>
              <a:t>S</a:t>
            </a:r>
            <a:r>
              <a:rPr lang="en-US" altLang="ja-JP" sz="2000" dirty="0" err="1"/>
              <a:t>hitennoji</a:t>
            </a:r>
            <a:r>
              <a:rPr lang="en-US" altLang="ja-JP" sz="2000" dirty="0"/>
              <a:t> welfare work tea</a:t>
            </a:r>
            <a:r>
              <a:rPr lang="en-US" altLang="ja-JP" sz="2000" b="1" dirty="0">
                <a:solidFill>
                  <a:srgbClr val="FF00FF"/>
                </a:solidFill>
              </a:rPr>
              <a:t>m</a:t>
            </a:r>
          </a:p>
          <a:p>
            <a:r>
              <a:rPr lang="en-US" altLang="ja-JP" sz="1400" dirty="0">
                <a:solidFill>
                  <a:schemeClr val="accent6">
                    <a:lumMod val="75000"/>
                  </a:schemeClr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 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 </a:t>
            </a:r>
            <a:r>
              <a:rPr lang="ja-JP" altLang="en-US" sz="14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社会福祉法人　四天王寺福祉事業団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555" y="9474435"/>
            <a:ext cx="170796" cy="17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764" y="7354264"/>
            <a:ext cx="438106" cy="4791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86C941-7B6E-4488-81D2-107EBE96014C}"/>
              </a:ext>
            </a:extLst>
          </p:cNvPr>
          <p:cNvSpPr txBox="1"/>
          <p:nvPr/>
        </p:nvSpPr>
        <p:spPr>
          <a:xfrm>
            <a:off x="4994457" y="9608877"/>
            <a:ext cx="14266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マイナビセミナー予約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A8DA13-E3B3-4383-9CE9-0F0DA88A9C24}"/>
              </a:ext>
            </a:extLst>
          </p:cNvPr>
          <p:cNvSpPr txBox="1"/>
          <p:nvPr/>
        </p:nvSpPr>
        <p:spPr>
          <a:xfrm>
            <a:off x="4983676" y="9421827"/>
            <a:ext cx="529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会場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A90FCC9-CB78-4336-A319-18286169FD06}"/>
              </a:ext>
            </a:extLst>
          </p:cNvPr>
          <p:cNvSpPr txBox="1"/>
          <p:nvPr/>
        </p:nvSpPr>
        <p:spPr>
          <a:xfrm>
            <a:off x="5808697" y="9404503"/>
            <a:ext cx="6487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ZOOM</a:t>
            </a:r>
            <a:endParaRPr kumimoji="1" lang="ja-JP" altLang="en-US" sz="1100" dirty="0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AE0FEE18-7027-4999-8555-1DE9F79C54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901866" y="8737431"/>
            <a:ext cx="667072" cy="66707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4556F65B-8A44-41EE-8187-2F00038A01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779" y="8737431"/>
            <a:ext cx="648799" cy="64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764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360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07やさしさゴシック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t.iwai</dc:creator>
  <cp:lastModifiedBy>四天王寺 きたやま苑</cp:lastModifiedBy>
  <cp:revision>33</cp:revision>
  <cp:lastPrinted>2021-06-28T03:56:02Z</cp:lastPrinted>
  <dcterms:created xsi:type="dcterms:W3CDTF">2019-07-02T06:16:59Z</dcterms:created>
  <dcterms:modified xsi:type="dcterms:W3CDTF">2021-06-28T04:44:06Z</dcterms:modified>
</cp:coreProperties>
</file>